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687" r:id="rId3"/>
    <p:sldMasterId id="2147483699" r:id="rId4"/>
    <p:sldMasterId id="2147483711" r:id="rId5"/>
    <p:sldMasterId id="2147483723" r:id="rId6"/>
    <p:sldMasterId id="2147483735" r:id="rId7"/>
  </p:sldMasterIdLst>
  <p:sldIdLst>
    <p:sldId id="284" r:id="rId8"/>
    <p:sldId id="265" r:id="rId9"/>
    <p:sldId id="256" r:id="rId10"/>
    <p:sldId id="268" r:id="rId11"/>
    <p:sldId id="258" r:id="rId12"/>
    <p:sldId id="266" r:id="rId13"/>
    <p:sldId id="257" r:id="rId14"/>
    <p:sldId id="269" r:id="rId15"/>
    <p:sldId id="260" r:id="rId16"/>
    <p:sldId id="270" r:id="rId17"/>
    <p:sldId id="261" r:id="rId18"/>
    <p:sldId id="267" r:id="rId19"/>
    <p:sldId id="263" r:id="rId20"/>
    <p:sldId id="271" r:id="rId21"/>
    <p:sldId id="264" r:id="rId22"/>
    <p:sldId id="272" r:id="rId23"/>
    <p:sldId id="2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99"/>
    <a:srgbClr val="00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9" d="100"/>
          <a:sy n="79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7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7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3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74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803" y="257175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001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42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42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75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9000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50" y="4873774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9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8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200" y="487377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7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1414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672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8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91136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49425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3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3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74211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33042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3410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6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7261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6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9470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7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3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25612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37437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78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8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74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891007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803" y="257175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001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42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42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34101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75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9000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50" y="4873774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9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8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200" y="487377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8678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88391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06382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3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23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598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273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525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4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304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693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91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119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5" y="1267730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4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9" y="2091263"/>
            <a:ext cx="906858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7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6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>
                <a:solidFill>
                  <a:prstClr val="black"/>
                </a:solidFill>
              </a:rPr>
              <a:pPr/>
              <a:t>10/17/2014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9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6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04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720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5" y="1267730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4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dirty="0">
                <a:solidFill>
                  <a:prstClr val="black"/>
                </a:solidFill>
              </a:rPr>
              <a:pPr/>
              <a:t>10/17/2014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08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1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3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3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552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643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347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7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3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3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7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64799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7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7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08980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987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420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059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964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0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987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077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820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46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021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026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464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393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3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9" y="762003"/>
            <a:ext cx="292531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427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3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6172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28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9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414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477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593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649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50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4" y="6356360"/>
            <a:ext cx="5911517" cy="365125"/>
          </a:xfrm>
        </p:spPr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592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449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743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8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6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3594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139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317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3753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2488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514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4822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423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5102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9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6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60000"/>
                <a:lumOff val="4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10/17/2014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11185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D503F45-3265-4ABE-ACF7-5F0D667B1E0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F8936EC-E93A-4DA7-B120-E604C9A5899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10/17/2014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511FE49-C86A-4AB6-B090-97D2BEFF0E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17/10/2014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B30610F-0427-43B9-B795-E13722DD53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21" y="1123847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10/17/2014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6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42" y="635636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3C3B2A2-4ED6-4A78-AB6C-1B3EE8C694F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17/10/2014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454DE33-5471-4DF7-A915-2EB2309289E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7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537" y="389192"/>
            <a:ext cx="9232232" cy="201712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Sixth Form candidates for Senior Student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5" y="28797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Jess Lewandowski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VOTE </a:t>
            </a:r>
            <a:br>
              <a:rPr lang="en-GB" dirty="0" smtClean="0"/>
            </a:br>
            <a:r>
              <a:rPr lang="en-GB" smtClean="0"/>
              <a:t>JESS LEWANDOWSKI…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…TO ENSURE A MEMORABLE SIXTH FORM EXPERIENCE.</a:t>
            </a:r>
          </a:p>
          <a:p>
            <a:r>
              <a:rPr lang="en-GB" b="1" u="sng" dirty="0" smtClean="0"/>
              <a:t>WE LOVE SOUTHY.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3788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5" y="28797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James Carney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1123847"/>
            <a:ext cx="2947483" cy="4601183"/>
          </a:xfrm>
        </p:spPr>
        <p:txBody>
          <a:bodyPr/>
          <a:lstStyle/>
          <a:p>
            <a:r>
              <a:rPr lang="en-GB" dirty="0" smtClean="0"/>
              <a:t>Why vote for James?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 I will:</a:t>
            </a:r>
          </a:p>
          <a:p>
            <a:r>
              <a:rPr lang="en-GB" dirty="0" smtClean="0"/>
              <a:t>Arrange changes that you want in the sixth form for when you enter. I will be the direct voice to senior management. </a:t>
            </a:r>
          </a:p>
          <a:p>
            <a:r>
              <a:rPr lang="en-GB" dirty="0" smtClean="0"/>
              <a:t>Promote subjects that aren’t already on the sixth form curriculum that you may be interested in. </a:t>
            </a:r>
          </a:p>
          <a:p>
            <a:r>
              <a:rPr lang="en-GB" dirty="0" smtClean="0"/>
              <a:t>Support you in the leap from GCSE to A-level (through arranged transition days and meetings with teacher and pupils.)</a:t>
            </a:r>
          </a:p>
          <a:p>
            <a:r>
              <a:rPr lang="en-GB" dirty="0" smtClean="0"/>
              <a:t>Organise for clubs that you take part in at the moment to continue into the sixth form (e.g. the football team).</a:t>
            </a:r>
          </a:p>
          <a:p>
            <a:r>
              <a:rPr lang="en-GB" dirty="0" smtClean="0"/>
              <a:t>Sort out a system so that sixth formers aren’t pushing in front of you in the dinner queue. (more food outlets)</a:t>
            </a:r>
          </a:p>
          <a:p>
            <a:r>
              <a:rPr lang="en-GB" dirty="0" smtClean="0"/>
              <a:t>Always be approachable and ready to hear any other ideas or issues you have.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5" y="28797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Connor Hardy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4" y="332665"/>
            <a:ext cx="116415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400"/>
            <a:r>
              <a:rPr lang="en-US" sz="6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Vote 4 Connor</a:t>
            </a:r>
            <a:endParaRPr lang="en-US" sz="6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33" y="1521370"/>
            <a:ext cx="6282799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US" sz="4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is your Voice, </a:t>
            </a:r>
          </a:p>
          <a:p>
            <a:pPr algn="ctr" defTabSz="914400"/>
            <a:r>
              <a:rPr lang="en-US" sz="4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Eyes and Your Ears</a:t>
            </a:r>
          </a:p>
          <a:p>
            <a:pPr algn="ctr" defTabSz="914400"/>
            <a:endParaRPr lang="en-U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9728" y="176225"/>
            <a:ext cx="32496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defTabSz="914400"/>
            <a:r>
              <a:rPr lang="en-US" sz="4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 is the Man </a:t>
            </a:r>
          </a:p>
          <a:p>
            <a:pPr algn="ctr" defTabSz="914400"/>
            <a:r>
              <a:rPr lang="en-US" sz="4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 The JOB</a:t>
            </a:r>
            <a:endParaRPr lang="en-US" sz="4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9203" y="3357000"/>
            <a:ext cx="48064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/>
            <a:r>
              <a:rPr lang="en-US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</a:t>
            </a:r>
            <a:r>
              <a:rPr lang="en-US" sz="4000" b="1" spc="5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 listen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</a:t>
            </a:r>
          </a:p>
          <a:p>
            <a:pPr algn="ctr" defTabSz="914400"/>
            <a:r>
              <a:rPr lang="en-US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you have to say</a:t>
            </a:r>
            <a:endParaRPr lang="en-US" sz="4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58063" y="4869160"/>
            <a:ext cx="131429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914400"/>
            <a:r>
              <a:rPr lang="en-US" sz="5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Vote 4 Connor to</a:t>
            </a:r>
          </a:p>
          <a:p>
            <a:pPr algn="ctr" defTabSz="914400"/>
            <a:r>
              <a:rPr lang="en-US" sz="5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Be your SENIOR STUDENT</a:t>
            </a:r>
            <a:endParaRPr lang="en-US" sz="5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6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5" y="28797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Tabitha </a:t>
            </a:r>
            <a:r>
              <a:rPr lang="en-GB" sz="9600" dirty="0" err="1" smtClean="0">
                <a:solidFill>
                  <a:schemeClr val="bg1"/>
                </a:solidFill>
              </a:rPr>
              <a:t>Bonallie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0" r="77983" b="54806"/>
          <a:stretch/>
        </p:blipFill>
        <p:spPr>
          <a:xfrm>
            <a:off x="134319" y="4250355"/>
            <a:ext cx="1883044" cy="1808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319" y="297563"/>
            <a:ext cx="1232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3600" b="1" u="sng" dirty="0" smtClean="0">
                <a:solidFill>
                  <a:prstClr val="black"/>
                </a:solidFill>
              </a:rPr>
              <a:t>Vote Tabitha for Student Leadership</a:t>
            </a:r>
            <a:endParaRPr lang="en-GB" sz="3600" b="1" u="sn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61525">
            <a:off x="-2151489" y="3517834"/>
            <a:ext cx="12321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3200" b="1" dirty="0" smtClean="0">
                <a:solidFill>
                  <a:srgbClr val="FFFF00"/>
                </a:solidFill>
              </a:rPr>
              <a:t>What changes do you want to see?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431824">
            <a:off x="2281849" y="1647924"/>
            <a:ext cx="12321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3200" b="1" dirty="0" smtClean="0">
                <a:solidFill>
                  <a:srgbClr val="FFFF00"/>
                </a:solidFill>
              </a:rPr>
              <a:t>What subjects do you want to study?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866825" y="1481082"/>
            <a:ext cx="12321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3200" b="1" dirty="0" smtClean="0">
                <a:solidFill>
                  <a:srgbClr val="FF0000"/>
                </a:solidFill>
              </a:rPr>
              <a:t>What ideas do you have?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985226">
            <a:off x="3044737" y="3838993"/>
            <a:ext cx="12321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3200" b="1" dirty="0" smtClean="0">
                <a:solidFill>
                  <a:srgbClr val="FF0000"/>
                </a:solidFill>
              </a:rPr>
              <a:t>What food do you want to eat?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319" y="6059084"/>
            <a:ext cx="1232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3600" b="1" u="sng" dirty="0" smtClean="0">
                <a:solidFill>
                  <a:prstClr val="black"/>
                </a:solidFill>
              </a:rPr>
              <a:t>Its your 6</a:t>
            </a:r>
            <a:r>
              <a:rPr lang="en-GB" sz="3600" b="1" u="sng" baseline="30000" dirty="0" smtClean="0">
                <a:solidFill>
                  <a:prstClr val="black"/>
                </a:solidFill>
              </a:rPr>
              <a:t>th</a:t>
            </a:r>
            <a:r>
              <a:rPr lang="en-GB" sz="3600" b="1" u="sng" dirty="0" smtClean="0">
                <a:solidFill>
                  <a:prstClr val="black"/>
                </a:solidFill>
              </a:rPr>
              <a:t> Form too, help make it what you want</a:t>
            </a:r>
            <a:endParaRPr lang="en-GB" sz="36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421" y="27353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Alex Mills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736" y="171317"/>
            <a:ext cx="115775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Vote for me! Sixth Form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senior leader!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1171007">
            <a:off x="209826" y="1717995"/>
            <a:ext cx="6737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Chicken Curry Panini's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6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89927" y="879070"/>
            <a:ext cx="22421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Why?</a:t>
            </a:r>
            <a:endParaRPr lang="en-US" sz="1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260441">
            <a:off x="6568499" y="2080597"/>
            <a:ext cx="5816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Improved tea-bags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3399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335025">
            <a:off x="-85359" y="2910650"/>
            <a:ext cx="960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Widened variety of food outlets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" y="4819130"/>
            <a:ext cx="118115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WHATEVER YOU WANT, I’LL GET IT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412548">
            <a:off x="5019632" y="3918635"/>
            <a:ext cx="7110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Chips on a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ednesday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580" y="5742460"/>
            <a:ext cx="9596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ALEX MILLS – SENIOR LEADER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9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5" y="28797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Will Price-Green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007" y="201886"/>
            <a:ext cx="118159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Bacon Sarnies in the Sixth Form and improved bacon in the school, possibly tomato sauce.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locking of the door in the small quad, saving you walking all the way around.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More responsibility for older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Allowed to take your meals out of the restaurant in cartons for older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Workload changed to prepare for A levels.</a:t>
            </a:r>
          </a:p>
          <a:p>
            <a:endParaRPr lang="en-GB" dirty="0"/>
          </a:p>
          <a:p>
            <a:r>
              <a:rPr lang="en-GB" sz="2800" dirty="0" smtClean="0"/>
              <a:t>My main aim is to change </a:t>
            </a:r>
            <a:r>
              <a:rPr lang="en-GB" sz="2800" dirty="0" err="1" smtClean="0"/>
              <a:t>Southmoor</a:t>
            </a:r>
            <a:r>
              <a:rPr lang="en-GB" sz="2800" dirty="0" smtClean="0"/>
              <a:t> Academy/Sixth Form into a more social and respectable place, to make both student and teacher happy.</a:t>
            </a:r>
          </a:p>
          <a:p>
            <a:r>
              <a:rPr lang="en-GB" sz="2800" dirty="0" smtClean="0"/>
              <a:t>My second aim is to be as approachable and friendly and open to ideas as possible.</a:t>
            </a:r>
          </a:p>
          <a:p>
            <a:r>
              <a:rPr lang="en-GB" sz="2800" dirty="0" smtClean="0"/>
              <a:t>Finally, my last aim is to give pupils a sense of independence and maturity.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663" y="4061885"/>
            <a:ext cx="3877295" cy="279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389" y="27594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Josh Mather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8169" y="95003"/>
            <a:ext cx="9037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</a:t>
            </a:r>
            <a:r>
              <a:rPr lang="en-GB" sz="96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me!</a:t>
            </a:r>
            <a:endParaRPr lang="en-GB" sz="9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4477" y="1664670"/>
            <a:ext cx="565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white"/>
                </a:solidFill>
              </a:rPr>
              <a:t>Sixth Form Senior Leader Josh Mather  </a:t>
            </a:r>
            <a:endParaRPr lang="en-GB" sz="2400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84" y="2216757"/>
            <a:ext cx="56051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white"/>
                </a:solidFill>
              </a:rPr>
              <a:t>Organise any clubs and events you want in place prior to coming to sixth form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white"/>
                </a:solidFill>
              </a:rPr>
              <a:t>Bridging the gap between pupils and senior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white"/>
                </a:solidFill>
              </a:rPr>
              <a:t>Sort out the dinner queues </a:t>
            </a:r>
            <a:r>
              <a:rPr lang="en-GB" sz="2400" b="1" u="sng" dirty="0" smtClean="0">
                <a:solidFill>
                  <a:prstClr val="white"/>
                </a:solidFill>
              </a:rPr>
              <a:t>THIS</a:t>
            </a:r>
            <a:r>
              <a:rPr lang="en-GB" sz="2400" b="1" dirty="0" smtClean="0">
                <a:solidFill>
                  <a:prstClr val="white"/>
                </a:solidFill>
              </a:rPr>
              <a:t>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white"/>
                </a:solidFill>
              </a:rPr>
              <a:t>I will be the voice for collective ideas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white"/>
                </a:solidFill>
              </a:rPr>
              <a:t>Create a system to help prepare you for sixth form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3431" y="5667495"/>
            <a:ext cx="3734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prstClr val="white"/>
                </a:solidFill>
              </a:rPr>
              <a:t>What do you want?</a:t>
            </a:r>
            <a:endParaRPr lang="en-GB" sz="3200" b="1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888" y="2368103"/>
            <a:ext cx="4330005" cy="288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5" y="28797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solidFill>
                  <a:schemeClr val="bg1"/>
                </a:solidFill>
              </a:rPr>
              <a:t>Humayra</a:t>
            </a:r>
            <a:r>
              <a:rPr lang="en-GB" sz="9600" dirty="0" smtClean="0">
                <a:solidFill>
                  <a:schemeClr val="bg1"/>
                </a:solidFill>
              </a:rPr>
              <a:t> </a:t>
            </a:r>
            <a:r>
              <a:rPr lang="en-GB" sz="9600" dirty="0" err="1" smtClean="0">
                <a:solidFill>
                  <a:schemeClr val="bg1"/>
                </a:solidFill>
              </a:rPr>
              <a:t>Siddika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8144" y="300877"/>
            <a:ext cx="10675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4000" u="sng" dirty="0" smtClean="0">
                <a:solidFill>
                  <a:prstClr val="black"/>
                </a:solidFill>
                <a:latin typeface="Impact" panose="020B0806030902050204" pitchFamily="34" charset="0"/>
              </a:rPr>
              <a:t>Student Democracy – </a:t>
            </a:r>
            <a:r>
              <a:rPr lang="en-GB" sz="4000" i="1" u="sng" dirty="0" smtClean="0">
                <a:solidFill>
                  <a:prstClr val="black"/>
                </a:solidFill>
                <a:latin typeface="Impact" panose="020B0806030902050204" pitchFamily="34" charset="0"/>
              </a:rPr>
              <a:t>‘LET YOUR VOICE BE HEARD’</a:t>
            </a:r>
            <a:endParaRPr lang="en-GB" sz="4000" i="1" u="sng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5631" y="1814922"/>
            <a:ext cx="118159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3000" u="sng" dirty="0" smtClean="0">
                <a:solidFill>
                  <a:srgbClr val="CC0000"/>
                </a:solidFill>
                <a:latin typeface="Impact" panose="020B0806030902050204" pitchFamily="34" charset="0"/>
              </a:rPr>
              <a:t>What I promise to do as Senior Leader is: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sure that if you want anything done, changed or added to the Sixth Form, I will take your suggestions to the Head and make sure that your opinion is heard and something is done about it.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the transition </a:t>
            </a:r>
            <a:r>
              <a:rPr lang="en-GB" sz="2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an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 and a true representation of what your chosen course will entail so you know what to expect.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0022" y="1025152"/>
            <a:ext cx="11032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2800" i="1" dirty="0" smtClean="0">
                <a:solidFill>
                  <a:prstClr val="black"/>
                </a:solidFill>
                <a:latin typeface="Lucida Handwriting" panose="03010101010101010101" pitchFamily="66" charset="0"/>
              </a:rPr>
              <a:t>“I want the Sixth Form to be, first and foremost, about the student body” </a:t>
            </a:r>
            <a:endParaRPr lang="en-GB" sz="2800" i="1" dirty="0">
              <a:solidFill>
                <a:prstClr val="black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974" y="5749545"/>
            <a:ext cx="86180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5000" dirty="0" smtClean="0">
                <a:solidFill>
                  <a:srgbClr val="CC0000"/>
                </a:solidFill>
                <a:latin typeface="Impact" panose="020B0806030902050204" pitchFamily="34" charset="0"/>
              </a:rPr>
              <a:t>Vote: </a:t>
            </a:r>
            <a:r>
              <a:rPr lang="en-GB" sz="5000" dirty="0" smtClean="0">
                <a:solidFill>
                  <a:srgbClr val="CC0000"/>
                </a:solidFill>
                <a:latin typeface="Lucida Handwriting" panose="03010101010101010101" pitchFamily="66" charset="0"/>
              </a:rPr>
              <a:t>HUMAYRA SIDDIKA</a:t>
            </a:r>
            <a:endParaRPr lang="en-GB" sz="5000" dirty="0">
              <a:solidFill>
                <a:srgbClr val="CC000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246" y="4068144"/>
            <a:ext cx="2445473" cy="24676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629" y="4080019"/>
            <a:ext cx="926364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3000" u="sng" dirty="0" smtClean="0">
                <a:solidFill>
                  <a:srgbClr val="CC0000"/>
                </a:solidFill>
                <a:latin typeface="Impact" panose="020B0806030902050204" pitchFamily="34" charset="0"/>
              </a:rPr>
              <a:t>R&amp;R DAY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take place at the end of each term, where the Sixth Form has a day off timetable where we organise a day of fun &amp; games, which will take place in each of the Sixth Form rooms.   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1_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702</TotalTime>
  <Words>630</Words>
  <Application>Microsoft Office PowerPoint</Application>
  <PresentationFormat>Custom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Depth</vt:lpstr>
      <vt:lpstr>1_Depth</vt:lpstr>
      <vt:lpstr>Office Theme</vt:lpstr>
      <vt:lpstr>Savon</vt:lpstr>
      <vt:lpstr>1_Office Theme</vt:lpstr>
      <vt:lpstr>Frame</vt:lpstr>
      <vt:lpstr>2_Office Theme</vt:lpstr>
      <vt:lpstr>Sixth Form candidates for Senior Student</vt:lpstr>
      <vt:lpstr>Alex Mills</vt:lpstr>
      <vt:lpstr>PowerPoint Presentation</vt:lpstr>
      <vt:lpstr>Will Price-Green</vt:lpstr>
      <vt:lpstr>PowerPoint Presentation</vt:lpstr>
      <vt:lpstr>Josh Mather</vt:lpstr>
      <vt:lpstr>PowerPoint Presentation</vt:lpstr>
      <vt:lpstr>Humayra Siddika</vt:lpstr>
      <vt:lpstr>PowerPoint Presentation</vt:lpstr>
      <vt:lpstr>Jess Lewandowski</vt:lpstr>
      <vt:lpstr>VOTE  JESS LEWANDOWSKI…</vt:lpstr>
      <vt:lpstr>James Carney</vt:lpstr>
      <vt:lpstr>Why vote for James?</vt:lpstr>
      <vt:lpstr>Connor Hardy</vt:lpstr>
      <vt:lpstr>PowerPoint Presentation</vt:lpstr>
      <vt:lpstr>Tabitha Bonallie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Mills</dc:creator>
  <cp:lastModifiedBy>Mr Wright</cp:lastModifiedBy>
  <cp:revision>13</cp:revision>
  <dcterms:created xsi:type="dcterms:W3CDTF">2014-10-16T09:43:45Z</dcterms:created>
  <dcterms:modified xsi:type="dcterms:W3CDTF">2014-10-17T07:21:38Z</dcterms:modified>
</cp:coreProperties>
</file>